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B47D46-164B-4350-8C96-CFE7FB50CFDF}" v="3" dt="2023-10-17T06:53:09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 Todd" userId="d9312bf7ed305de9" providerId="LiveId" clId="{CCB47D46-164B-4350-8C96-CFE7FB50CFDF}"/>
    <pc:docChg chg="custSel addSld delSld modSld">
      <pc:chgData name="Tracy Todd" userId="d9312bf7ed305de9" providerId="LiveId" clId="{CCB47D46-164B-4350-8C96-CFE7FB50CFDF}" dt="2023-10-17T06:53:19.298" v="10" actId="47"/>
      <pc:docMkLst>
        <pc:docMk/>
      </pc:docMkLst>
      <pc:sldChg chg="del">
        <pc:chgData name="Tracy Todd" userId="d9312bf7ed305de9" providerId="LiveId" clId="{CCB47D46-164B-4350-8C96-CFE7FB50CFDF}" dt="2023-10-17T06:52:54.147" v="4" actId="47"/>
        <pc:sldMkLst>
          <pc:docMk/>
          <pc:sldMk cId="0" sldId="257"/>
        </pc:sldMkLst>
      </pc:sldChg>
      <pc:sldChg chg="add del">
        <pc:chgData name="Tracy Todd" userId="d9312bf7ed305de9" providerId="LiveId" clId="{CCB47D46-164B-4350-8C96-CFE7FB50CFDF}" dt="2023-10-17T06:53:19.298" v="10" actId="47"/>
        <pc:sldMkLst>
          <pc:docMk/>
          <pc:sldMk cId="1060813143" sldId="258"/>
        </pc:sldMkLst>
      </pc:sldChg>
      <pc:sldChg chg="addSp delSp modSp new mod">
        <pc:chgData name="Tracy Todd" userId="d9312bf7ed305de9" providerId="LiveId" clId="{CCB47D46-164B-4350-8C96-CFE7FB50CFDF}" dt="2023-10-17T06:53:16.974" v="9" actId="478"/>
        <pc:sldMkLst>
          <pc:docMk/>
          <pc:sldMk cId="758509339" sldId="259"/>
        </pc:sldMkLst>
        <pc:picChg chg="add mod">
          <ac:chgData name="Tracy Todd" userId="d9312bf7ed305de9" providerId="LiveId" clId="{CCB47D46-164B-4350-8C96-CFE7FB50CFDF}" dt="2023-10-17T06:52:49.012" v="3" actId="34135"/>
          <ac:picMkLst>
            <pc:docMk/>
            <pc:sldMk cId="758509339" sldId="259"/>
            <ac:picMk id="3" creationId="{A9C41AE8-D8C1-D216-7FC0-008E346B7389}"/>
          </ac:picMkLst>
        </pc:picChg>
        <pc:picChg chg="add del mod">
          <ac:chgData name="Tracy Todd" userId="d9312bf7ed305de9" providerId="LiveId" clId="{CCB47D46-164B-4350-8C96-CFE7FB50CFDF}" dt="2023-10-17T06:53:16.974" v="9" actId="478"/>
          <ac:picMkLst>
            <pc:docMk/>
            <pc:sldMk cId="758509339" sldId="259"/>
            <ac:picMk id="5" creationId="{9FDF9B1E-F212-E58E-6FF3-C444432E8A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910" y="1933496"/>
            <a:ext cx="8861644" cy="13341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3820" y="3526971"/>
            <a:ext cx="7297824" cy="15905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9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4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9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9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0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2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8461" y="249252"/>
            <a:ext cx="2345729" cy="53106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1273" y="249252"/>
            <a:ext cx="6863430" cy="53106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2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8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540" y="3999540"/>
            <a:ext cx="8861644" cy="1236169"/>
          </a:xfrm>
        </p:spPr>
        <p:txBody>
          <a:bodyPr anchor="t"/>
          <a:lstStyle>
            <a:lvl1pPr algn="l">
              <a:defRPr sz="363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3540" y="2638026"/>
            <a:ext cx="8861644" cy="1361514"/>
          </a:xfrm>
        </p:spPr>
        <p:txBody>
          <a:bodyPr anchor="b"/>
          <a:lstStyle>
            <a:lvl1pPr marL="0" indent="0">
              <a:buNone/>
              <a:defRPr sz="1815">
                <a:solidFill>
                  <a:schemeClr val="tx1">
                    <a:tint val="75000"/>
                  </a:schemeClr>
                </a:solidFill>
              </a:defRPr>
            </a:lvl1pPr>
            <a:lvl2pPr marL="414955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2pPr>
            <a:lvl3pPr marL="82990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3pPr>
            <a:lvl4pPr marL="1244864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4pPr>
            <a:lvl5pPr marL="165981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5pPr>
            <a:lvl6pPr marL="2074774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6pPr>
            <a:lvl7pPr marL="2489728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7pPr>
            <a:lvl8pPr marL="2904683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8pPr>
            <a:lvl9pPr marL="3319638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6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1273" y="1452283"/>
            <a:ext cx="4604580" cy="4107597"/>
          </a:xfrm>
        </p:spPr>
        <p:txBody>
          <a:bodyPr/>
          <a:lstStyle>
            <a:lvl1pPr>
              <a:defRPr sz="2541"/>
            </a:lvl1pPr>
            <a:lvl2pPr>
              <a:defRPr sz="2178"/>
            </a:lvl2pPr>
            <a:lvl3pPr>
              <a:defRPr sz="1815"/>
            </a:lvl3pPr>
            <a:lvl4pPr>
              <a:defRPr sz="1634"/>
            </a:lvl4pPr>
            <a:lvl5pPr>
              <a:defRPr sz="1634"/>
            </a:lvl5pPr>
            <a:lvl6pPr>
              <a:defRPr sz="1634"/>
            </a:lvl6pPr>
            <a:lvl7pPr>
              <a:defRPr sz="1634"/>
            </a:lvl7pPr>
            <a:lvl8pPr>
              <a:defRPr sz="1634"/>
            </a:lvl8pPr>
            <a:lvl9pPr>
              <a:defRPr sz="16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9610" y="1452283"/>
            <a:ext cx="4604580" cy="4107597"/>
          </a:xfrm>
        </p:spPr>
        <p:txBody>
          <a:bodyPr/>
          <a:lstStyle>
            <a:lvl1pPr>
              <a:defRPr sz="2541"/>
            </a:lvl1pPr>
            <a:lvl2pPr>
              <a:defRPr sz="2178"/>
            </a:lvl2pPr>
            <a:lvl3pPr>
              <a:defRPr sz="1815"/>
            </a:lvl3pPr>
            <a:lvl4pPr>
              <a:defRPr sz="1634"/>
            </a:lvl4pPr>
            <a:lvl5pPr>
              <a:defRPr sz="1634"/>
            </a:lvl5pPr>
            <a:lvl6pPr>
              <a:defRPr sz="1634"/>
            </a:lvl6pPr>
            <a:lvl7pPr>
              <a:defRPr sz="1634"/>
            </a:lvl7pPr>
            <a:lvl8pPr>
              <a:defRPr sz="1634"/>
            </a:lvl8pPr>
            <a:lvl9pPr>
              <a:defRPr sz="16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273" y="1393212"/>
            <a:ext cx="4606390" cy="580624"/>
          </a:xfrm>
        </p:spPr>
        <p:txBody>
          <a:bodyPr anchor="b"/>
          <a:lstStyle>
            <a:lvl1pPr marL="0" indent="0">
              <a:buNone/>
              <a:defRPr sz="2178" b="1"/>
            </a:lvl1pPr>
            <a:lvl2pPr marL="414955" indent="0">
              <a:buNone/>
              <a:defRPr sz="1815" b="1"/>
            </a:lvl2pPr>
            <a:lvl3pPr marL="829909" indent="0">
              <a:buNone/>
              <a:defRPr sz="1634" b="1"/>
            </a:lvl3pPr>
            <a:lvl4pPr marL="1244864" indent="0">
              <a:buNone/>
              <a:defRPr sz="1452" b="1"/>
            </a:lvl4pPr>
            <a:lvl5pPr marL="1659819" indent="0">
              <a:buNone/>
              <a:defRPr sz="1452" b="1"/>
            </a:lvl5pPr>
            <a:lvl6pPr marL="2074774" indent="0">
              <a:buNone/>
              <a:defRPr sz="1452" b="1"/>
            </a:lvl6pPr>
            <a:lvl7pPr marL="2489728" indent="0">
              <a:buNone/>
              <a:defRPr sz="1452" b="1"/>
            </a:lvl7pPr>
            <a:lvl8pPr marL="2904683" indent="0">
              <a:buNone/>
              <a:defRPr sz="1452" b="1"/>
            </a:lvl8pPr>
            <a:lvl9pPr marL="3319638" indent="0">
              <a:buNone/>
              <a:defRPr sz="14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273" y="1973836"/>
            <a:ext cx="4606390" cy="3586043"/>
          </a:xfrm>
        </p:spPr>
        <p:txBody>
          <a:bodyPr/>
          <a:lstStyle>
            <a:lvl1pPr>
              <a:defRPr sz="2178"/>
            </a:lvl1pPr>
            <a:lvl2pPr>
              <a:defRPr sz="1815"/>
            </a:lvl2pPr>
            <a:lvl3pPr>
              <a:defRPr sz="1634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5991" y="1393212"/>
            <a:ext cx="4608200" cy="580624"/>
          </a:xfrm>
        </p:spPr>
        <p:txBody>
          <a:bodyPr anchor="b"/>
          <a:lstStyle>
            <a:lvl1pPr marL="0" indent="0">
              <a:buNone/>
              <a:defRPr sz="2178" b="1"/>
            </a:lvl1pPr>
            <a:lvl2pPr marL="414955" indent="0">
              <a:buNone/>
              <a:defRPr sz="1815" b="1"/>
            </a:lvl2pPr>
            <a:lvl3pPr marL="829909" indent="0">
              <a:buNone/>
              <a:defRPr sz="1634" b="1"/>
            </a:lvl3pPr>
            <a:lvl4pPr marL="1244864" indent="0">
              <a:buNone/>
              <a:defRPr sz="1452" b="1"/>
            </a:lvl4pPr>
            <a:lvl5pPr marL="1659819" indent="0">
              <a:buNone/>
              <a:defRPr sz="1452" b="1"/>
            </a:lvl5pPr>
            <a:lvl6pPr marL="2074774" indent="0">
              <a:buNone/>
              <a:defRPr sz="1452" b="1"/>
            </a:lvl6pPr>
            <a:lvl7pPr marL="2489728" indent="0">
              <a:buNone/>
              <a:defRPr sz="1452" b="1"/>
            </a:lvl7pPr>
            <a:lvl8pPr marL="2904683" indent="0">
              <a:buNone/>
              <a:defRPr sz="1452" b="1"/>
            </a:lvl8pPr>
            <a:lvl9pPr marL="3319638" indent="0">
              <a:buNone/>
              <a:defRPr sz="14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5991" y="1973836"/>
            <a:ext cx="4608200" cy="3586043"/>
          </a:xfrm>
        </p:spPr>
        <p:txBody>
          <a:bodyPr/>
          <a:lstStyle>
            <a:lvl1pPr>
              <a:defRPr sz="2178"/>
            </a:lvl1pPr>
            <a:lvl2pPr>
              <a:defRPr sz="1815"/>
            </a:lvl2pPr>
            <a:lvl3pPr>
              <a:defRPr sz="1634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6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1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74" y="247810"/>
            <a:ext cx="3429906" cy="1054634"/>
          </a:xfrm>
        </p:spPr>
        <p:txBody>
          <a:bodyPr anchor="b"/>
          <a:lstStyle>
            <a:lvl1pPr algn="l">
              <a:defRPr sz="181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6066" y="247811"/>
            <a:ext cx="5828124" cy="5312069"/>
          </a:xfrm>
        </p:spPr>
        <p:txBody>
          <a:bodyPr/>
          <a:lstStyle>
            <a:lvl1pPr>
              <a:defRPr sz="2904"/>
            </a:lvl1pPr>
            <a:lvl2pPr>
              <a:defRPr sz="2541"/>
            </a:lvl2pPr>
            <a:lvl3pPr>
              <a:defRPr sz="2178"/>
            </a:lvl3pPr>
            <a:lvl4pPr>
              <a:defRPr sz="1815"/>
            </a:lvl4pPr>
            <a:lvl5pPr>
              <a:defRPr sz="1815"/>
            </a:lvl5pPr>
            <a:lvl6pPr>
              <a:defRPr sz="1815"/>
            </a:lvl6pPr>
            <a:lvl7pPr>
              <a:defRPr sz="1815"/>
            </a:lvl7pPr>
            <a:lvl8pPr>
              <a:defRPr sz="1815"/>
            </a:lvl8pPr>
            <a:lvl9pPr>
              <a:defRPr sz="18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274" y="1302444"/>
            <a:ext cx="3429906" cy="4257435"/>
          </a:xfrm>
        </p:spPr>
        <p:txBody>
          <a:bodyPr/>
          <a:lstStyle>
            <a:lvl1pPr marL="0" indent="0">
              <a:buNone/>
              <a:defRPr sz="1271"/>
            </a:lvl1pPr>
            <a:lvl2pPr marL="414955" indent="0">
              <a:buNone/>
              <a:defRPr sz="1089"/>
            </a:lvl2pPr>
            <a:lvl3pPr marL="829909" indent="0">
              <a:buNone/>
              <a:defRPr sz="908"/>
            </a:lvl3pPr>
            <a:lvl4pPr marL="1244864" indent="0">
              <a:buNone/>
              <a:defRPr sz="817"/>
            </a:lvl4pPr>
            <a:lvl5pPr marL="1659819" indent="0">
              <a:buNone/>
              <a:defRPr sz="817"/>
            </a:lvl5pPr>
            <a:lvl6pPr marL="2074774" indent="0">
              <a:buNone/>
              <a:defRPr sz="817"/>
            </a:lvl6pPr>
            <a:lvl7pPr marL="2489728" indent="0">
              <a:buNone/>
              <a:defRPr sz="817"/>
            </a:lvl7pPr>
            <a:lvl8pPr marL="2904683" indent="0">
              <a:buNone/>
              <a:defRPr sz="817"/>
            </a:lvl8pPr>
            <a:lvl9pPr marL="3319638" indent="0">
              <a:buNone/>
              <a:defRPr sz="8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1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464" y="4356847"/>
            <a:ext cx="6255278" cy="514350"/>
          </a:xfrm>
        </p:spPr>
        <p:txBody>
          <a:bodyPr anchor="b"/>
          <a:lstStyle>
            <a:lvl1pPr algn="l">
              <a:defRPr sz="181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3464" y="556132"/>
            <a:ext cx="6255278" cy="3734440"/>
          </a:xfrm>
        </p:spPr>
        <p:txBody>
          <a:bodyPr/>
          <a:lstStyle>
            <a:lvl1pPr marL="0" indent="0">
              <a:buNone/>
              <a:defRPr sz="2904"/>
            </a:lvl1pPr>
            <a:lvl2pPr marL="414955" indent="0">
              <a:buNone/>
              <a:defRPr sz="2541"/>
            </a:lvl2pPr>
            <a:lvl3pPr marL="829909" indent="0">
              <a:buNone/>
              <a:defRPr sz="2178"/>
            </a:lvl3pPr>
            <a:lvl4pPr marL="1244864" indent="0">
              <a:buNone/>
              <a:defRPr sz="1815"/>
            </a:lvl4pPr>
            <a:lvl5pPr marL="1659819" indent="0">
              <a:buNone/>
              <a:defRPr sz="1815"/>
            </a:lvl5pPr>
            <a:lvl6pPr marL="2074774" indent="0">
              <a:buNone/>
              <a:defRPr sz="1815"/>
            </a:lvl6pPr>
            <a:lvl7pPr marL="2489728" indent="0">
              <a:buNone/>
              <a:defRPr sz="1815"/>
            </a:lvl7pPr>
            <a:lvl8pPr marL="2904683" indent="0">
              <a:buNone/>
              <a:defRPr sz="1815"/>
            </a:lvl8pPr>
            <a:lvl9pPr marL="3319638" indent="0">
              <a:buNone/>
              <a:defRPr sz="181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3464" y="4871198"/>
            <a:ext cx="6255278" cy="730463"/>
          </a:xfrm>
        </p:spPr>
        <p:txBody>
          <a:bodyPr/>
          <a:lstStyle>
            <a:lvl1pPr marL="0" indent="0">
              <a:buNone/>
              <a:defRPr sz="1271"/>
            </a:lvl1pPr>
            <a:lvl2pPr marL="414955" indent="0">
              <a:buNone/>
              <a:defRPr sz="1089"/>
            </a:lvl2pPr>
            <a:lvl3pPr marL="829909" indent="0">
              <a:buNone/>
              <a:defRPr sz="908"/>
            </a:lvl3pPr>
            <a:lvl4pPr marL="1244864" indent="0">
              <a:buNone/>
              <a:defRPr sz="817"/>
            </a:lvl4pPr>
            <a:lvl5pPr marL="1659819" indent="0">
              <a:buNone/>
              <a:defRPr sz="817"/>
            </a:lvl5pPr>
            <a:lvl6pPr marL="2074774" indent="0">
              <a:buNone/>
              <a:defRPr sz="817"/>
            </a:lvl6pPr>
            <a:lvl7pPr marL="2489728" indent="0">
              <a:buNone/>
              <a:defRPr sz="817"/>
            </a:lvl7pPr>
            <a:lvl8pPr marL="2904683" indent="0">
              <a:buNone/>
              <a:defRPr sz="817"/>
            </a:lvl8pPr>
            <a:lvl9pPr marL="3319638" indent="0">
              <a:buNone/>
              <a:defRPr sz="8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40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73" y="249251"/>
            <a:ext cx="9382917" cy="1037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273" y="1452283"/>
            <a:ext cx="9382917" cy="4107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1273" y="5768789"/>
            <a:ext cx="2432608" cy="331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2033" y="5768789"/>
            <a:ext cx="3301397" cy="331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71582" y="5768789"/>
            <a:ext cx="2432608" cy="331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1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29909" rtl="0" eaLnBrk="1" latinLnBrk="0" hangingPunct="1">
        <a:spcBef>
          <a:spcPct val="0"/>
        </a:spcBef>
        <a:buNone/>
        <a:defRPr sz="39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216" indent="-311216" algn="l" defTabSz="829909" rtl="0" eaLnBrk="1" latinLnBrk="0" hangingPunct="1">
        <a:spcBef>
          <a:spcPct val="20000"/>
        </a:spcBef>
        <a:buFont typeface="Arial" pitchFamily="34" charset="0"/>
        <a:buChar char="•"/>
        <a:defRPr sz="2904" kern="1200">
          <a:solidFill>
            <a:schemeClr val="tx1"/>
          </a:solidFill>
          <a:latin typeface="+mn-lt"/>
          <a:ea typeface="+mn-ea"/>
          <a:cs typeface="+mn-cs"/>
        </a:defRPr>
      </a:lvl1pPr>
      <a:lvl2pPr marL="674301" indent="-259347" algn="l" defTabSz="829909" rtl="0" eaLnBrk="1" latinLnBrk="0" hangingPunct="1">
        <a:spcBef>
          <a:spcPct val="20000"/>
        </a:spcBef>
        <a:buFont typeface="Arial" pitchFamily="34" charset="0"/>
        <a:buChar char="–"/>
        <a:defRPr sz="2541" kern="1200">
          <a:solidFill>
            <a:schemeClr val="tx1"/>
          </a:solidFill>
          <a:latin typeface="+mn-lt"/>
          <a:ea typeface="+mn-ea"/>
          <a:cs typeface="+mn-cs"/>
        </a:defRPr>
      </a:lvl2pPr>
      <a:lvl3pPr marL="1037387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3pPr>
      <a:lvl4pPr marL="1452342" indent="-207477" algn="l" defTabSz="829909" rtl="0" eaLnBrk="1" latinLnBrk="0" hangingPunct="1">
        <a:spcBef>
          <a:spcPct val="20000"/>
        </a:spcBef>
        <a:buFont typeface="Arial" pitchFamily="34" charset="0"/>
        <a:buChar char="–"/>
        <a:defRPr sz="1815" kern="1200">
          <a:solidFill>
            <a:schemeClr val="tx1"/>
          </a:solidFill>
          <a:latin typeface="+mn-lt"/>
          <a:ea typeface="+mn-ea"/>
          <a:cs typeface="+mn-cs"/>
        </a:defRPr>
      </a:lvl4pPr>
      <a:lvl5pPr marL="1867296" indent="-207477" algn="l" defTabSz="829909" rtl="0" eaLnBrk="1" latinLnBrk="0" hangingPunct="1">
        <a:spcBef>
          <a:spcPct val="20000"/>
        </a:spcBef>
        <a:buFont typeface="Arial" pitchFamily="34" charset="0"/>
        <a:buChar char="»"/>
        <a:defRPr sz="1815" kern="1200">
          <a:solidFill>
            <a:schemeClr val="tx1"/>
          </a:solidFill>
          <a:latin typeface="+mn-lt"/>
          <a:ea typeface="+mn-ea"/>
          <a:cs typeface="+mn-cs"/>
        </a:defRPr>
      </a:lvl5pPr>
      <a:lvl6pPr marL="2282251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6pPr>
      <a:lvl7pPr marL="2697206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7pPr>
      <a:lvl8pPr marL="3112160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8pPr>
      <a:lvl9pPr marL="3527115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1pPr>
      <a:lvl2pPr marL="414955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2pPr>
      <a:lvl3pPr marL="829909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3pPr>
      <a:lvl4pPr marL="1244864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4pPr>
      <a:lvl5pPr marL="1659819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5pPr>
      <a:lvl6pPr marL="2074774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6pPr>
      <a:lvl7pPr marL="2489728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7pPr>
      <a:lvl8pPr marL="2904683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8pPr>
      <a:lvl9pPr marL="3319638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and white circle with a white circle in center&#10;&#10;Description automatically generated">
            <a:extLst>
              <a:ext uri="{FF2B5EF4-FFF2-40B4-BE49-F238E27FC236}">
                <a16:creationId xmlns:a16="http://schemas.microsoft.com/office/drawing/2014/main" id="{A9C41AE8-D8C1-D216-7FC0-008E346B738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093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Todd</dc:creator>
  <cp:lastModifiedBy>Tracy Todd</cp:lastModifiedBy>
  <cp:revision>1</cp:revision>
  <dcterms:created xsi:type="dcterms:W3CDTF">2023-10-17T06:29:34Z</dcterms:created>
  <dcterms:modified xsi:type="dcterms:W3CDTF">2023-10-17T06:53:27Z</dcterms:modified>
</cp:coreProperties>
</file>